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rchivo Black" panose="020B0604020202020204" charset="0"/>
      <p:regular r:id="rId8"/>
    </p:embeddedFont>
    <p:embeddedFont>
      <p:font typeface="Canva Sans Bold" panose="020B0604020202020204" charset="0"/>
      <p:regular r:id="rId9"/>
    </p:embeddedFont>
    <p:embeddedFont>
      <p:font typeface="Eastman Alt Pack Bold" panose="020B0604020202020204" charset="0"/>
      <p:regular r:id="rId10"/>
    </p:embeddedFont>
    <p:embeddedFont>
      <p:font typeface="Quicksand" panose="020B0604020202020204" charset="0"/>
      <p:regular r:id="rId11"/>
    </p:embeddedFont>
    <p:embeddedFont>
      <p:font typeface="Quicksand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D5290-258D-4E67-AC70-AFD759E4A9B3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2458-565A-4893-A34A-161D739F8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8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2458-565A-4893-A34A-161D739F83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1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66" b="-10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583246" y="2417750"/>
            <a:ext cx="10385947" cy="8038723"/>
          </a:xfrm>
          <a:custGeom>
            <a:avLst/>
            <a:gdLst/>
            <a:ahLst/>
            <a:cxnLst/>
            <a:rect l="l" t="t" r="r" b="b"/>
            <a:pathLst>
              <a:path w="10385947" h="8038723">
                <a:moveTo>
                  <a:pt x="0" y="0"/>
                </a:moveTo>
                <a:lnTo>
                  <a:pt x="10385947" y="0"/>
                </a:lnTo>
                <a:lnTo>
                  <a:pt x="10385947" y="8038723"/>
                </a:lnTo>
                <a:lnTo>
                  <a:pt x="0" y="80387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35526" y="8133669"/>
            <a:ext cx="3404455" cy="2323212"/>
          </a:xfrm>
          <a:custGeom>
            <a:avLst/>
            <a:gdLst/>
            <a:ahLst/>
            <a:cxnLst/>
            <a:rect l="l" t="t" r="r" b="b"/>
            <a:pathLst>
              <a:path w="3404455" h="2323212">
                <a:moveTo>
                  <a:pt x="0" y="0"/>
                </a:moveTo>
                <a:lnTo>
                  <a:pt x="3404455" y="0"/>
                </a:lnTo>
                <a:lnTo>
                  <a:pt x="3404455" y="2323212"/>
                </a:lnTo>
                <a:lnTo>
                  <a:pt x="0" y="232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-5249" y="7927415"/>
            <a:ext cx="2863479" cy="2529058"/>
          </a:xfrm>
          <a:custGeom>
            <a:avLst/>
            <a:gdLst/>
            <a:ahLst/>
            <a:cxnLst/>
            <a:rect l="l" t="t" r="r" b="b"/>
            <a:pathLst>
              <a:path w="2863479" h="2529058">
                <a:moveTo>
                  <a:pt x="2863479" y="0"/>
                </a:moveTo>
                <a:lnTo>
                  <a:pt x="0" y="0"/>
                </a:lnTo>
                <a:lnTo>
                  <a:pt x="0" y="2529059"/>
                </a:lnTo>
                <a:lnTo>
                  <a:pt x="2863479" y="2529059"/>
                </a:lnTo>
                <a:lnTo>
                  <a:pt x="286347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36619" y="583459"/>
            <a:ext cx="16951381" cy="1369025"/>
            <a:chOff x="0" y="0"/>
            <a:chExt cx="12960288" cy="9381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60288" cy="938170"/>
            </a:xfrm>
            <a:custGeom>
              <a:avLst/>
              <a:gdLst/>
              <a:ahLst/>
              <a:cxnLst/>
              <a:rect l="l" t="t" r="r" b="b"/>
              <a:pathLst>
                <a:path w="12960288" h="938170">
                  <a:moveTo>
                    <a:pt x="0" y="0"/>
                  </a:moveTo>
                  <a:lnTo>
                    <a:pt x="12960288" y="0"/>
                  </a:lnTo>
                  <a:lnTo>
                    <a:pt x="12960288" y="938170"/>
                  </a:lnTo>
                  <a:lnTo>
                    <a:pt x="0" y="938170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2960288" cy="947695"/>
            </a:xfrm>
            <a:prstGeom prst="rect">
              <a:avLst/>
            </a:prstGeom>
          </p:spPr>
          <p:txBody>
            <a:bodyPr lIns="58572" tIns="58572" rIns="58572" bIns="58572" rtlCol="0" anchor="ctr"/>
            <a:lstStyle/>
            <a:p>
              <a:pPr marL="0" lvl="0" indent="0" algn="ctr">
                <a:lnSpc>
                  <a:spcPts val="8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23157" y="118192"/>
            <a:ext cx="2299558" cy="2299558"/>
          </a:xfrm>
          <a:custGeom>
            <a:avLst/>
            <a:gdLst/>
            <a:ahLst/>
            <a:cxnLst/>
            <a:rect l="l" t="t" r="r" b="b"/>
            <a:pathLst>
              <a:path w="3066077" h="3066077">
                <a:moveTo>
                  <a:pt x="0" y="0"/>
                </a:moveTo>
                <a:lnTo>
                  <a:pt x="3066077" y="0"/>
                </a:lnTo>
                <a:lnTo>
                  <a:pt x="3066077" y="3066077"/>
                </a:lnTo>
                <a:lnTo>
                  <a:pt x="0" y="30660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561641" y="651647"/>
            <a:ext cx="5891622" cy="117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7"/>
              </a:lnSpc>
            </a:pPr>
            <a:r>
              <a:rPr lang="en-US" sz="3405">
                <a:solidFill>
                  <a:srgbClr val="FFFFFF"/>
                </a:solidFill>
                <a:latin typeface="Archivo Black"/>
              </a:rPr>
              <a:t>Department of</a:t>
            </a:r>
          </a:p>
          <a:p>
            <a:pPr>
              <a:lnSpc>
                <a:spcPts val="4767"/>
              </a:lnSpc>
            </a:pPr>
            <a:r>
              <a:rPr lang="en-US" sz="3405">
                <a:solidFill>
                  <a:srgbClr val="FFFFFF"/>
                </a:solidFill>
                <a:latin typeface="Archivo Black"/>
              </a:rPr>
              <a:t>UFO Shenanigans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48743" y="321421"/>
            <a:ext cx="2964056" cy="174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97"/>
              </a:lnSpc>
            </a:pPr>
            <a:r>
              <a:rPr lang="en-US" sz="10498">
                <a:solidFill>
                  <a:srgbClr val="FFFFFF"/>
                </a:solidFill>
                <a:latin typeface="Archivo Black"/>
              </a:rPr>
              <a:t>FBI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07684" y="3085130"/>
            <a:ext cx="6475562" cy="4933357"/>
            <a:chOff x="0" y="0"/>
            <a:chExt cx="8634082" cy="657780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634082" cy="6577809"/>
              <a:chOff x="0" y="0"/>
              <a:chExt cx="1705498" cy="129932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705498" cy="1299320"/>
              </a:xfrm>
              <a:custGeom>
                <a:avLst/>
                <a:gdLst/>
                <a:ahLst/>
                <a:cxnLst/>
                <a:rect l="l" t="t" r="r" b="b"/>
                <a:pathLst>
                  <a:path w="1705498" h="1299320">
                    <a:moveTo>
                      <a:pt x="60974" y="0"/>
                    </a:moveTo>
                    <a:lnTo>
                      <a:pt x="1644524" y="0"/>
                    </a:lnTo>
                    <a:cubicBezTo>
                      <a:pt x="1678199" y="0"/>
                      <a:pt x="1705498" y="27299"/>
                      <a:pt x="1705498" y="60974"/>
                    </a:cubicBezTo>
                    <a:lnTo>
                      <a:pt x="1705498" y="1238347"/>
                    </a:lnTo>
                    <a:cubicBezTo>
                      <a:pt x="1705498" y="1272021"/>
                      <a:pt x="1678199" y="1299320"/>
                      <a:pt x="1644524" y="1299320"/>
                    </a:cubicBezTo>
                    <a:lnTo>
                      <a:pt x="60974" y="1299320"/>
                    </a:lnTo>
                    <a:cubicBezTo>
                      <a:pt x="27299" y="1299320"/>
                      <a:pt x="0" y="1272021"/>
                      <a:pt x="0" y="1238347"/>
                    </a:cubicBezTo>
                    <a:lnTo>
                      <a:pt x="0" y="60974"/>
                    </a:lnTo>
                    <a:cubicBezTo>
                      <a:pt x="0" y="27299"/>
                      <a:pt x="27299" y="0"/>
                      <a:pt x="60974" y="0"/>
                    </a:cubicBezTo>
                    <a:close/>
                  </a:path>
                </a:pathLst>
              </a:custGeom>
              <a:solidFill>
                <a:srgbClr val="0C2151">
                  <a:alpha val="80000"/>
                </a:srgbClr>
              </a:solidFill>
              <a:ln w="38100" cap="rnd">
                <a:solidFill>
                  <a:srgbClr val="FFFFFF">
                    <a:alpha val="80000"/>
                  </a:srgbClr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705498" cy="13374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574797" y="2468256"/>
              <a:ext cx="7554181" cy="312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Canva Sans Bold"/>
                </a:rPr>
                <a:t>Travis Cook</a:t>
              </a:r>
            </a:p>
            <a:p>
              <a:pPr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Canva Sans Bold"/>
                </a:rPr>
                <a:t>Matthew Groh</a:t>
              </a:r>
            </a:p>
            <a:p>
              <a:pPr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Canva Sans Bold"/>
                </a:rPr>
                <a:t>Marshal Rittenger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9693" y="497950"/>
              <a:ext cx="8564389" cy="1436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17"/>
                </a:lnSpc>
              </a:pPr>
              <a:r>
                <a:rPr lang="en-US" sz="6441">
                  <a:solidFill>
                    <a:srgbClr val="FFFFFF"/>
                  </a:solidFill>
                  <a:latin typeface="Archivo Black"/>
                </a:rPr>
                <a:t>Men In Black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2316282" y="8143236"/>
            <a:ext cx="3404455" cy="2323212"/>
          </a:xfrm>
          <a:custGeom>
            <a:avLst/>
            <a:gdLst/>
            <a:ahLst/>
            <a:cxnLst/>
            <a:rect l="l" t="t" r="r" b="b"/>
            <a:pathLst>
              <a:path w="3404455" h="2323212">
                <a:moveTo>
                  <a:pt x="3404454" y="0"/>
                </a:moveTo>
                <a:lnTo>
                  <a:pt x="0" y="0"/>
                </a:lnTo>
                <a:lnTo>
                  <a:pt x="0" y="2323212"/>
                </a:lnTo>
                <a:lnTo>
                  <a:pt x="3404454" y="2323212"/>
                </a:lnTo>
                <a:lnTo>
                  <a:pt x="34044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98275" y="1133054"/>
            <a:ext cx="15891450" cy="8020892"/>
            <a:chOff x="0" y="0"/>
            <a:chExt cx="4185403" cy="21124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85403" cy="2112498"/>
            </a:xfrm>
            <a:custGeom>
              <a:avLst/>
              <a:gdLst/>
              <a:ahLst/>
              <a:cxnLst/>
              <a:rect l="l" t="t" r="r" b="b"/>
              <a:pathLst>
                <a:path w="4185403" h="2112498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0C2151">
                <a:alpha val="84706"/>
              </a:srgbClr>
            </a:solidFill>
            <a:ln w="1905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85403" cy="215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56194" y="1700310"/>
            <a:ext cx="11911409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7500">
                <a:solidFill>
                  <a:srgbClr val="FFFFFF"/>
                </a:solidFill>
                <a:latin typeface="Eastman Alt Pack Bold"/>
              </a:rPr>
              <a:t>UFO Sightings Dataset</a:t>
            </a:r>
          </a:p>
          <a:p>
            <a:pPr algn="ctr">
              <a:lnSpc>
                <a:spcPts val="8100"/>
              </a:lnSpc>
            </a:pPr>
            <a:endParaRPr lang="en-US" sz="7500">
              <a:solidFill>
                <a:srgbClr val="FFFFFF"/>
              </a:solidFill>
              <a:latin typeface="Eastman Alt Pack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56194" y="3343678"/>
            <a:ext cx="13500456" cy="440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5499" lvl="1" indent="-472750">
              <a:lnSpc>
                <a:spcPts val="7094"/>
              </a:lnSpc>
              <a:buFont typeface="Arial"/>
              <a:buChar char="•"/>
            </a:pPr>
            <a:r>
              <a:rPr lang="en-US" sz="4379">
                <a:solidFill>
                  <a:srgbClr val="FFFFFF"/>
                </a:solidFill>
                <a:latin typeface="Quicksand Medium"/>
              </a:rPr>
              <a:t>NUFORC -  (National UFO Reporting Center)</a:t>
            </a:r>
          </a:p>
          <a:p>
            <a:pPr marL="945499" lvl="1" indent="-472750">
              <a:lnSpc>
                <a:spcPts val="7094"/>
              </a:lnSpc>
              <a:buFont typeface="Arial"/>
              <a:buChar char="•"/>
            </a:pPr>
            <a:r>
              <a:rPr lang="en-US" sz="4379">
                <a:solidFill>
                  <a:srgbClr val="FFFFFF"/>
                </a:solidFill>
                <a:latin typeface="Quicksand Medium"/>
              </a:rPr>
              <a:t>Data geolocated and time standardized UFO reports</a:t>
            </a:r>
          </a:p>
          <a:p>
            <a:pPr marL="945499" lvl="1" indent="-472750">
              <a:lnSpc>
                <a:spcPts val="7094"/>
              </a:lnSpc>
              <a:buFont typeface="Arial"/>
              <a:buChar char="•"/>
            </a:pPr>
            <a:r>
              <a:rPr lang="en-US" sz="4379">
                <a:solidFill>
                  <a:srgbClr val="FFFFFF"/>
                </a:solidFill>
                <a:latin typeface="Quicksand Medium"/>
              </a:rPr>
              <a:t>80,000 plus reports </a:t>
            </a:r>
          </a:p>
          <a:p>
            <a:pPr marL="945499" lvl="1" indent="-472750" algn="l">
              <a:lnSpc>
                <a:spcPts val="7094"/>
              </a:lnSpc>
              <a:buFont typeface="Arial"/>
              <a:buChar char="•"/>
            </a:pPr>
            <a:r>
              <a:rPr lang="en-US" sz="4379">
                <a:solidFill>
                  <a:srgbClr val="FFFFFF"/>
                </a:solidFill>
                <a:latin typeface="Quicksand Medium"/>
              </a:rPr>
              <a:t>Dating back 1906 - 2014</a:t>
            </a:r>
          </a:p>
        </p:txBody>
      </p:sp>
      <p:sp>
        <p:nvSpPr>
          <p:cNvPr id="8" name="Freeform 8"/>
          <p:cNvSpPr/>
          <p:nvPr/>
        </p:nvSpPr>
        <p:spPr>
          <a:xfrm>
            <a:off x="13553630" y="6210392"/>
            <a:ext cx="2516611" cy="2447976"/>
          </a:xfrm>
          <a:custGeom>
            <a:avLst/>
            <a:gdLst/>
            <a:ahLst/>
            <a:cxnLst/>
            <a:rect l="l" t="t" r="r" b="b"/>
            <a:pathLst>
              <a:path w="2516611" h="2447976">
                <a:moveTo>
                  <a:pt x="0" y="0"/>
                </a:moveTo>
                <a:lnTo>
                  <a:pt x="2516611" y="0"/>
                </a:lnTo>
                <a:lnTo>
                  <a:pt x="2516611" y="2447977"/>
                </a:lnTo>
                <a:lnTo>
                  <a:pt x="0" y="2447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7850" y="1237408"/>
            <a:ext cx="15891450" cy="8020892"/>
            <a:chOff x="0" y="0"/>
            <a:chExt cx="4185403" cy="21124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85403" cy="2112498"/>
            </a:xfrm>
            <a:custGeom>
              <a:avLst/>
              <a:gdLst/>
              <a:ahLst/>
              <a:cxnLst/>
              <a:rect l="l" t="t" r="r" b="b"/>
              <a:pathLst>
                <a:path w="4185403" h="2112498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324D8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85403" cy="215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020363" y="2049600"/>
            <a:ext cx="4338617" cy="6507926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2570" r="-625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69528" flipH="1">
            <a:off x="15020945" y="1359973"/>
            <a:ext cx="1794811" cy="1442579"/>
          </a:xfrm>
          <a:custGeom>
            <a:avLst/>
            <a:gdLst/>
            <a:ahLst/>
            <a:cxnLst/>
            <a:rect l="l" t="t" r="r" b="b"/>
            <a:pathLst>
              <a:path w="1794811" h="1442579">
                <a:moveTo>
                  <a:pt x="1794810" y="0"/>
                </a:moveTo>
                <a:lnTo>
                  <a:pt x="0" y="0"/>
                </a:lnTo>
                <a:lnTo>
                  <a:pt x="0" y="1442579"/>
                </a:lnTo>
                <a:lnTo>
                  <a:pt x="1794810" y="1442579"/>
                </a:lnTo>
                <a:lnTo>
                  <a:pt x="179481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83961" y="1586685"/>
            <a:ext cx="10941020" cy="992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000">
                <a:solidFill>
                  <a:srgbClr val="FFFFFF"/>
                </a:solidFill>
                <a:latin typeface="Eastman Alt Pack Bold"/>
              </a:rPr>
              <a:t>Encounter Hot Spots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3349" y="3578667"/>
            <a:ext cx="5669597" cy="191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51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Quicksand"/>
              </a:rPr>
              <a:t>Los Angeles</a:t>
            </a:r>
          </a:p>
          <a:p>
            <a:pPr marL="690881" lvl="1" indent="-345440">
              <a:lnSpc>
                <a:spcPts val="51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Quicksand"/>
              </a:rPr>
              <a:t>Chicago</a:t>
            </a:r>
          </a:p>
          <a:p>
            <a:pPr marL="690881" lvl="1" indent="-345440">
              <a:lnSpc>
                <a:spcPts val="51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Quicksand"/>
              </a:rPr>
              <a:t>Miami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3349" y="6424903"/>
            <a:ext cx="2669923" cy="600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51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Quicksand"/>
              </a:rPr>
              <a:t>July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3349" y="7956690"/>
            <a:ext cx="7313486" cy="600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51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Quicksand"/>
              </a:rPr>
              <a:t>Circular lights in the sky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13126" y="3010215"/>
            <a:ext cx="8082689" cy="68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4"/>
              </a:lnSpc>
            </a:pPr>
            <a:r>
              <a:rPr lang="en-US" sz="4800">
                <a:solidFill>
                  <a:srgbClr val="FFFFFF"/>
                </a:solidFill>
                <a:latin typeface="Eastman Alt Pack Bold"/>
              </a:rPr>
              <a:t>Location: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13126" y="5856451"/>
            <a:ext cx="3320496" cy="68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4"/>
              </a:lnSpc>
            </a:pPr>
            <a:r>
              <a:rPr lang="en-US" sz="4800">
                <a:solidFill>
                  <a:srgbClr val="FFFFFF"/>
                </a:solidFill>
                <a:latin typeface="Eastman Alt Pack Bold"/>
              </a:rPr>
              <a:t>Month: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13126" y="7388238"/>
            <a:ext cx="3320496" cy="68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4"/>
              </a:lnSpc>
            </a:pPr>
            <a:r>
              <a:rPr lang="en-US" sz="4800">
                <a:solidFill>
                  <a:srgbClr val="FFFFFF"/>
                </a:solidFill>
                <a:latin typeface="Eastman Alt Pack Bold"/>
              </a:rPr>
              <a:t>Shape: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98275" y="1133054"/>
            <a:ext cx="15891450" cy="8020892"/>
            <a:chOff x="0" y="0"/>
            <a:chExt cx="4185403" cy="21124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85403" cy="2112498"/>
            </a:xfrm>
            <a:custGeom>
              <a:avLst/>
              <a:gdLst/>
              <a:ahLst/>
              <a:cxnLst/>
              <a:rect l="l" t="t" r="r" b="b"/>
              <a:pathLst>
                <a:path w="4185403" h="2112498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324D8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85403" cy="215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4351" y="8019819"/>
            <a:ext cx="493550" cy="499798"/>
          </a:xfrm>
          <a:custGeom>
            <a:avLst/>
            <a:gdLst/>
            <a:ahLst/>
            <a:cxnLst/>
            <a:rect l="l" t="t" r="r" b="b"/>
            <a:pathLst>
              <a:path w="493550" h="499798">
                <a:moveTo>
                  <a:pt x="0" y="0"/>
                </a:moveTo>
                <a:lnTo>
                  <a:pt x="493550" y="0"/>
                </a:lnTo>
                <a:lnTo>
                  <a:pt x="493550" y="499797"/>
                </a:lnTo>
                <a:lnTo>
                  <a:pt x="0" y="499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01126" y="8019819"/>
            <a:ext cx="1640862" cy="1640862"/>
          </a:xfrm>
          <a:custGeom>
            <a:avLst/>
            <a:gdLst/>
            <a:ahLst/>
            <a:cxnLst/>
            <a:rect l="l" t="t" r="r" b="b"/>
            <a:pathLst>
              <a:path w="1640862" h="1640862">
                <a:moveTo>
                  <a:pt x="0" y="0"/>
                </a:moveTo>
                <a:lnTo>
                  <a:pt x="1640862" y="0"/>
                </a:lnTo>
                <a:lnTo>
                  <a:pt x="1640862" y="1640862"/>
                </a:lnTo>
                <a:lnTo>
                  <a:pt x="0" y="164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52560" y="3972983"/>
            <a:ext cx="7047356" cy="2334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7443" lvl="1" indent="-423722" algn="just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Time of day</a:t>
            </a:r>
          </a:p>
          <a:p>
            <a:pPr marL="847443" lvl="1" indent="-423722" algn="just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Duration of event</a:t>
            </a:r>
          </a:p>
          <a:p>
            <a:pPr marL="847443" lvl="1" indent="-423722" algn="just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Bar chart of top 5 states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46053" y="1972811"/>
            <a:ext cx="5043295" cy="178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>
                <a:solidFill>
                  <a:srgbClr val="FFFFFF"/>
                </a:solidFill>
                <a:latin typeface="Eastman Alt Pack Bold"/>
              </a:rPr>
              <a:t>Technical</a:t>
            </a:r>
          </a:p>
          <a:p>
            <a:pPr algn="ctr">
              <a:lnSpc>
                <a:spcPts val="6911"/>
              </a:lnSpc>
            </a:pPr>
            <a:r>
              <a:rPr lang="en-US" sz="6399">
                <a:solidFill>
                  <a:srgbClr val="FFFFFF"/>
                </a:solidFill>
                <a:latin typeface="Eastman Alt Pack Bold"/>
              </a:rPr>
              <a:t>Challenges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2560" y="1972811"/>
            <a:ext cx="6704195" cy="1783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>
                <a:solidFill>
                  <a:srgbClr val="FFFFFF"/>
                </a:solidFill>
                <a:latin typeface="Eastman Alt Pack Bold"/>
              </a:rPr>
              <a:t>Other Visualizations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46053" y="3972983"/>
            <a:ext cx="7047356" cy="31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7443" lvl="1" indent="-423722" algn="just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Script order</a:t>
            </a:r>
          </a:p>
          <a:p>
            <a:pPr marL="847443" lvl="1" indent="-423722" algn="just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Group/count in JS</a:t>
            </a:r>
          </a:p>
          <a:p>
            <a:pPr marL="847443" lvl="1" indent="-423722" algn="just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Linking clicks to map</a:t>
            </a:r>
          </a:p>
          <a:p>
            <a:pPr marL="847443" lvl="1" indent="-423722" algn="just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Formatting traces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5501517" y="652623"/>
            <a:ext cx="2087768" cy="2057400"/>
          </a:xfrm>
          <a:custGeom>
            <a:avLst/>
            <a:gdLst/>
            <a:ahLst/>
            <a:cxnLst/>
            <a:rect l="l" t="t" r="r" b="b"/>
            <a:pathLst>
              <a:path w="2087768" h="2057400">
                <a:moveTo>
                  <a:pt x="2087767" y="0"/>
                </a:moveTo>
                <a:lnTo>
                  <a:pt x="0" y="0"/>
                </a:lnTo>
                <a:lnTo>
                  <a:pt x="0" y="2057400"/>
                </a:lnTo>
                <a:lnTo>
                  <a:pt x="2087767" y="2057400"/>
                </a:lnTo>
                <a:lnTo>
                  <a:pt x="208776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66" b="-106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71685" y="1028700"/>
            <a:ext cx="6628088" cy="8229600"/>
            <a:chOff x="0" y="0"/>
            <a:chExt cx="1745669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5669" cy="2167467"/>
            </a:xfrm>
            <a:custGeom>
              <a:avLst/>
              <a:gdLst/>
              <a:ahLst/>
              <a:cxnLst/>
              <a:rect l="l" t="t" r="r" b="b"/>
              <a:pathLst>
                <a:path w="1745669" h="2167467">
                  <a:moveTo>
                    <a:pt x="59570" y="0"/>
                  </a:moveTo>
                  <a:lnTo>
                    <a:pt x="1686099" y="0"/>
                  </a:lnTo>
                  <a:cubicBezTo>
                    <a:pt x="1718999" y="0"/>
                    <a:pt x="1745669" y="26671"/>
                    <a:pt x="1745669" y="59570"/>
                  </a:cubicBezTo>
                  <a:lnTo>
                    <a:pt x="1745669" y="2107896"/>
                  </a:lnTo>
                  <a:cubicBezTo>
                    <a:pt x="1745669" y="2140796"/>
                    <a:pt x="1718999" y="2167467"/>
                    <a:pt x="1686099" y="2167467"/>
                  </a:cubicBezTo>
                  <a:lnTo>
                    <a:pt x="59570" y="2167467"/>
                  </a:lnTo>
                  <a:cubicBezTo>
                    <a:pt x="43771" y="2167467"/>
                    <a:pt x="28619" y="2161191"/>
                    <a:pt x="17448" y="2150019"/>
                  </a:cubicBezTo>
                  <a:cubicBezTo>
                    <a:pt x="6276" y="2138847"/>
                    <a:pt x="0" y="2123695"/>
                    <a:pt x="0" y="2107896"/>
                  </a:cubicBezTo>
                  <a:lnTo>
                    <a:pt x="0" y="59570"/>
                  </a:lnTo>
                  <a:cubicBezTo>
                    <a:pt x="0" y="26671"/>
                    <a:pt x="26671" y="0"/>
                    <a:pt x="59570" y="0"/>
                  </a:cubicBezTo>
                  <a:close/>
                </a:path>
              </a:pathLst>
            </a:custGeom>
            <a:solidFill>
              <a:srgbClr val="0C2151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4566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424854"/>
            <a:ext cx="6112583" cy="7437292"/>
          </a:xfrm>
          <a:custGeom>
            <a:avLst/>
            <a:gdLst/>
            <a:ahLst/>
            <a:cxnLst/>
            <a:rect l="l" t="t" r="r" b="b"/>
            <a:pathLst>
              <a:path w="6112583" h="7437292">
                <a:moveTo>
                  <a:pt x="0" y="0"/>
                </a:moveTo>
                <a:lnTo>
                  <a:pt x="6112583" y="0"/>
                </a:lnTo>
                <a:lnTo>
                  <a:pt x="6112583" y="7437292"/>
                </a:lnTo>
                <a:lnTo>
                  <a:pt x="0" y="7437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238744" y="4641568"/>
            <a:ext cx="9240872" cy="295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10500">
                <a:solidFill>
                  <a:srgbClr val="FFFFFF"/>
                </a:solidFill>
                <a:latin typeface="Eastman Alt Pack Bold"/>
              </a:rPr>
              <a:t>Please look right here.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91324" y="1162050"/>
            <a:ext cx="9935711" cy="181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23"/>
              </a:lnSpc>
            </a:pPr>
            <a:r>
              <a:rPr lang="en-US" sz="12799">
                <a:solidFill>
                  <a:srgbClr val="FFFFFF"/>
                </a:solidFill>
                <a:latin typeface="Eastman Alt Pack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96</Words>
  <Application>Microsoft Office PowerPoint</Application>
  <PresentationFormat>Custom</PresentationFormat>
  <Paragraphs>34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Archivo Black</vt:lpstr>
      <vt:lpstr>Canva Sans Bold</vt:lpstr>
      <vt:lpstr>Eastman Alt Pack Bold</vt:lpstr>
      <vt:lpstr>Arial</vt:lpstr>
      <vt:lpstr>Quicksand Medium</vt:lpstr>
      <vt:lpstr>Calibri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Astronomy Presentation</dc:title>
  <cp:lastModifiedBy>Travis Cook</cp:lastModifiedBy>
  <cp:revision>3</cp:revision>
  <dcterms:created xsi:type="dcterms:W3CDTF">2006-08-16T00:00:00Z</dcterms:created>
  <dcterms:modified xsi:type="dcterms:W3CDTF">2024-04-11T17:44:00Z</dcterms:modified>
  <dc:identifier>DAGCEu_XZQI</dc:identifier>
</cp:coreProperties>
</file>